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6" r:id="rId5"/>
    <p:sldId id="263" r:id="rId6"/>
    <p:sldId id="269" r:id="rId7"/>
    <p:sldId id="271" r:id="rId8"/>
    <p:sldId id="262" r:id="rId9"/>
    <p:sldId id="265" r:id="rId10"/>
    <p:sldId id="264" r:id="rId11"/>
    <p:sldId id="268" r:id="rId12"/>
    <p:sldId id="272" r:id="rId13"/>
    <p:sldId id="260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69" autoAdjust="0"/>
    <p:restoredTop sz="94660"/>
  </p:normalViewPr>
  <p:slideViewPr>
    <p:cSldViewPr>
      <p:cViewPr>
        <p:scale>
          <a:sx n="73" d="100"/>
          <a:sy n="73" d="100"/>
        </p:scale>
        <p:origin x="-13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87ADA-0D08-4395-874A-133AB100D596}" type="datetimeFigureOut">
              <a:rPr lang="en-US"/>
              <a:pPr>
                <a:defRPr/>
              </a:pPr>
              <a:t>8/26/2015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4AFFD-B2F5-4356-B7F2-373078FBA52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2874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1DBE6-3A93-4E78-9B2C-FE5DAFB5E9D9}" type="datetimeFigureOut">
              <a:rPr lang="en-US"/>
              <a:pPr>
                <a:defRPr/>
              </a:pPr>
              <a:t>8/26/2015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F0B39-80D5-4FF7-866D-3D1B5DA89FB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0512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B64BF-8BE2-42D1-BF86-EFA91D6C3D40}" type="datetimeFigureOut">
              <a:rPr lang="en-US"/>
              <a:pPr>
                <a:defRPr/>
              </a:pPr>
              <a:t>8/26/2015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A22A4-53A6-473F-ACFC-369B548D099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327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E492F-C004-47E9-AC5C-0A2E2C4B93CA}" type="datetimeFigureOut">
              <a:rPr lang="en-US"/>
              <a:pPr>
                <a:defRPr/>
              </a:pPr>
              <a:t>8/26/2015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8D8FB-62A8-494F-8081-F13DBDF6930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854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5740E-D085-44E5-98E2-C49CD2D84947}" type="datetimeFigureOut">
              <a:rPr lang="en-US"/>
              <a:pPr>
                <a:defRPr/>
              </a:pPr>
              <a:t>8/26/2015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26060-0508-41AB-9F79-BD191F3F446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8944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8CE86-081F-467E-8C7E-D241C4A64F3C}" type="datetimeFigureOut">
              <a:rPr lang="en-US"/>
              <a:pPr>
                <a:defRPr/>
              </a:pPr>
              <a:t>8/26/2015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E09B7-45B9-436C-B212-202697726D1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8142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96E67-CB3D-4CF9-8057-38D608D15B30}" type="datetimeFigureOut">
              <a:rPr lang="en-US"/>
              <a:pPr>
                <a:defRPr/>
              </a:pPr>
              <a:t>8/26/2015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C55C0-4193-4F7A-A7CD-DE329B309A2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4706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5203A-BAE7-4007-A418-D166E0228B4A}" type="datetimeFigureOut">
              <a:rPr lang="en-US"/>
              <a:pPr>
                <a:defRPr/>
              </a:pPr>
              <a:t>8/26/2015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55CD8-3666-4629-B161-4EAFC656B07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078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EBE67-F0C5-4AD3-BAA7-A8C3F6D2BDEE}" type="datetimeFigureOut">
              <a:rPr lang="en-US"/>
              <a:pPr>
                <a:defRPr/>
              </a:pPr>
              <a:t>8/26/2015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DD42E-C68B-4F31-9632-F19407F562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5315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A593D-192A-4D59-B6FF-F4992841511B}" type="datetimeFigureOut">
              <a:rPr lang="en-US"/>
              <a:pPr>
                <a:defRPr/>
              </a:pPr>
              <a:t>8/26/2015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C8CBB-B0B1-4E62-B312-6B0ECC85B9E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8152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F12D5-5260-4C24-BB39-DB62A1CD5C20}" type="datetimeFigureOut">
              <a:rPr lang="en-US"/>
              <a:pPr>
                <a:defRPr/>
              </a:pPr>
              <a:t>8/26/2015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55644-CA86-4057-8D2B-6604D4BEDA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0571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0C852A-F565-45A5-A536-63681194171F}" type="datetimeFigureOut">
              <a:rPr lang="en-US"/>
              <a:pPr>
                <a:defRPr/>
              </a:pPr>
              <a:t>8/26/2015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607289D-26D6-405F-B8C2-2CEFFAAD482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4"/>
          <p:cNvSpPr>
            <a:spLocks noGrp="1"/>
          </p:cNvSpPr>
          <p:nvPr>
            <p:ph type="ctrTitle"/>
          </p:nvPr>
        </p:nvSpPr>
        <p:spPr>
          <a:xfrm>
            <a:off x="685800" y="212566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5400" smtClean="0">
                <a:latin typeface="Comic Sans MS" pitchFamily="66" charset="0"/>
              </a:rPr>
              <a:t>Welcome to 5</a:t>
            </a:r>
            <a:r>
              <a:rPr lang="en-US" altLang="en-US" sz="5400" baseline="30000" smtClean="0">
                <a:latin typeface="Comic Sans MS" pitchFamily="66" charset="0"/>
              </a:rPr>
              <a:t>th</a:t>
            </a:r>
            <a:r>
              <a:rPr lang="en-US" altLang="en-US" sz="5400" smtClean="0">
                <a:latin typeface="Comic Sans MS" pitchFamily="66" charset="0"/>
              </a:rPr>
              <a:t> Grade </a:t>
            </a:r>
          </a:p>
        </p:txBody>
      </p:sp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>
          <a:xfrm>
            <a:off x="152400" y="3429000"/>
            <a:ext cx="8839200" cy="2362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Class Rules and Important Things to Remember </a:t>
            </a:r>
          </a:p>
        </p:txBody>
      </p:sp>
      <p:pic>
        <p:nvPicPr>
          <p:cNvPr id="205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21590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257800" y="152400"/>
            <a:ext cx="3008313" cy="565150"/>
          </a:xfrm>
        </p:spPr>
        <p:txBody>
          <a:bodyPr anchor="ctr"/>
          <a:lstStyle/>
          <a:p>
            <a:pPr algn="ctr" eaLnBrk="1" hangingPunct="1"/>
            <a:r>
              <a:rPr lang="en-US" altLang="en-US" sz="3600" b="0" dirty="0" smtClean="0">
                <a:latin typeface="Comic Sans MS" pitchFamily="66" charset="0"/>
              </a:rPr>
              <a:t>Bathroom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4114800" cy="4800600"/>
          </a:xfrm>
        </p:spPr>
        <p:txBody>
          <a:bodyPr/>
          <a:lstStyle/>
          <a:p>
            <a:pPr eaLnBrk="1" hangingPunct="1">
              <a:buFont typeface="Wingdings" pitchFamily="2" charset="2"/>
              <a:buChar char=""/>
            </a:pPr>
            <a:r>
              <a:rPr lang="en-US" altLang="en-US" sz="2800" dirty="0" smtClean="0">
                <a:latin typeface="Comic Sans MS" pitchFamily="66" charset="0"/>
              </a:rPr>
              <a:t>Please use the bathroom BEFORE class starts.</a:t>
            </a:r>
          </a:p>
          <a:p>
            <a:pPr eaLnBrk="1" hangingPunct="1">
              <a:buFont typeface="Wingdings" pitchFamily="2" charset="2"/>
              <a:buChar char=""/>
            </a:pPr>
            <a:r>
              <a:rPr lang="en-US" altLang="en-US" sz="2800" dirty="0" smtClean="0">
                <a:latin typeface="Comic Sans MS" pitchFamily="66" charset="0"/>
              </a:rPr>
              <a:t> Once directions have been given and we’ve started working, you may ask bathroom permission.</a:t>
            </a:r>
          </a:p>
          <a:p>
            <a:pPr eaLnBrk="1" hangingPunct="1">
              <a:buFont typeface="Wingdings" pitchFamily="2" charset="2"/>
              <a:buChar char=""/>
            </a:pPr>
            <a:r>
              <a:rPr lang="en-US" altLang="en-US" sz="2800" dirty="0" smtClean="0">
                <a:latin typeface="Comic Sans MS" pitchFamily="66" charset="0"/>
              </a:rPr>
              <a:t> You will ALWAYS need to sign out. </a:t>
            </a:r>
          </a:p>
        </p:txBody>
      </p:sp>
      <p:pic>
        <p:nvPicPr>
          <p:cNvPr id="10242" name="Picture 2" descr="C:\Users\JMang\Downloads\b220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990600"/>
            <a:ext cx="3967163" cy="4889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306218" y="228600"/>
            <a:ext cx="3008313" cy="488950"/>
          </a:xfrm>
        </p:spPr>
        <p:txBody>
          <a:bodyPr anchor="ctr"/>
          <a:lstStyle/>
          <a:p>
            <a:pPr algn="ctr" eaLnBrk="1" hangingPunct="1"/>
            <a:r>
              <a:rPr lang="en-US" altLang="en-US" sz="3600" b="0" dirty="0" smtClean="0">
                <a:latin typeface="Comic Sans MS" pitchFamily="66" charset="0"/>
              </a:rPr>
              <a:t>Dismissal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4191000" cy="4691063"/>
          </a:xfrm>
        </p:spPr>
        <p:txBody>
          <a:bodyPr/>
          <a:lstStyle/>
          <a:p>
            <a:pPr eaLnBrk="1" hangingPunct="1">
              <a:buFont typeface="Wingdings" pitchFamily="2" charset="2"/>
              <a:buChar char=""/>
            </a:pPr>
            <a:r>
              <a:rPr lang="en-US" altLang="en-US" sz="2800" dirty="0" smtClean="0">
                <a:latin typeface="Comic Sans MS" pitchFamily="66" charset="0"/>
              </a:rPr>
              <a:t>I will let you know when it is ok to pack up. </a:t>
            </a:r>
          </a:p>
          <a:p>
            <a:pPr eaLnBrk="1" hangingPunct="1">
              <a:buFont typeface="Wingdings" pitchFamily="2" charset="2"/>
              <a:buChar char=""/>
            </a:pPr>
            <a:r>
              <a:rPr lang="en-US" altLang="en-US" sz="2800" dirty="0" smtClean="0">
                <a:latin typeface="Comic Sans MS" pitchFamily="66" charset="0"/>
              </a:rPr>
              <a:t>Please clean your area of any garbage.</a:t>
            </a:r>
          </a:p>
          <a:p>
            <a:pPr eaLnBrk="1" hangingPunct="1">
              <a:buFont typeface="Wingdings" pitchFamily="2" charset="2"/>
              <a:buChar char=""/>
            </a:pPr>
            <a:r>
              <a:rPr lang="en-US" altLang="en-US" sz="2800" dirty="0" smtClean="0">
                <a:latin typeface="Comic Sans MS" pitchFamily="66" charset="0"/>
              </a:rPr>
              <a:t>When it’s time to go to lunch or a special, please wait until I dismiss you.</a:t>
            </a:r>
          </a:p>
          <a:p>
            <a:pPr eaLnBrk="1" hangingPunct="1">
              <a:buFont typeface="Wingdings" pitchFamily="2" charset="2"/>
              <a:buChar char=""/>
            </a:pPr>
            <a:endParaRPr lang="en-US" altLang="en-US" sz="2800" dirty="0" smtClean="0">
              <a:solidFill>
                <a:srgbClr val="FF3399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14400"/>
            <a:ext cx="43243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12" descr="no Gum allowed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371600"/>
            <a:ext cx="5715000" cy="4514850"/>
          </a:xfrm>
        </p:spPr>
      </p:pic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1905000" y="685800"/>
            <a:ext cx="563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3200" dirty="0">
                <a:latin typeface="Comic Sans MS" pitchFamily="66" charset="0"/>
              </a:rPr>
              <a:t>#</a:t>
            </a:r>
            <a:r>
              <a:rPr lang="en-US" altLang="en-US" sz="3200" dirty="0" err="1">
                <a:latin typeface="Comic Sans MS" pitchFamily="66" charset="0"/>
              </a:rPr>
              <a:t>enoughsaid</a:t>
            </a:r>
            <a:r>
              <a:rPr lang="en-US" altLang="en-US" sz="3200" dirty="0">
                <a:latin typeface="Comic Sans MS" pitchFamily="66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JMang\Desktop\janelle school\meme\TeacherMemesPosters\TeacherMemesIMAGES\NewMemesAdded8-6-14\TeacherMemesLegalSizeVerticalNew8-6-14_Page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4013"/>
            <a:ext cx="3671888" cy="604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29000" y="304800"/>
            <a:ext cx="5715000" cy="641350"/>
          </a:xfrm>
        </p:spPr>
        <p:txBody>
          <a:bodyPr/>
          <a:lstStyle/>
          <a:p>
            <a:pPr algn="ctr" eaLnBrk="1" hangingPunct="1"/>
            <a:r>
              <a:rPr lang="en-US" altLang="en-US" sz="3600" b="0" smtClean="0">
                <a:latin typeface="Comic Sans MS" pitchFamily="66" charset="0"/>
              </a:rPr>
              <a:t>Entering The Classroom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381000" y="838200"/>
            <a:ext cx="3008313" cy="52705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"/>
              <a:defRPr/>
            </a:pPr>
            <a:r>
              <a:rPr lang="en-US" sz="2800" dirty="0" smtClean="0">
                <a:latin typeface="Comic Sans MS" panose="030F0702030302020204" pitchFamily="66" charset="0"/>
              </a:rPr>
              <a:t>Be in your seat by 9:05am.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"/>
              <a:defRPr/>
            </a:pPr>
            <a:r>
              <a:rPr lang="en-US" sz="2800" dirty="0" smtClean="0">
                <a:latin typeface="Comic Sans MS" panose="030F0702030302020204" pitchFamily="66" charset="0"/>
              </a:rPr>
              <a:t> Follow the Morning Work Board directions in number order.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"/>
              <a:defRPr/>
            </a:pPr>
            <a:r>
              <a:rPr lang="en-US" sz="2800" dirty="0" smtClean="0">
                <a:latin typeface="Comic Sans MS" panose="030F0702030302020204" pitchFamily="66" charset="0"/>
              </a:rPr>
              <a:t>All materials should be in your desk.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"/>
              <a:defRPr/>
            </a:pP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latin typeface="Comic Sans MS" panose="030F0702030302020204" pitchFamily="66" charset="0"/>
              </a:rPr>
              <a:t>Always have something to read.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"/>
              <a:defRPr/>
            </a:pP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latin typeface="Comic Sans MS" panose="030F0702030302020204" pitchFamily="66" charset="0"/>
              </a:rPr>
              <a:t>Have sneakers in the classroom if it’s a Phys Ed day.</a:t>
            </a:r>
          </a:p>
        </p:txBody>
      </p:sp>
      <p:pic>
        <p:nvPicPr>
          <p:cNvPr id="11266" name="Picture 2" descr="C:\Users\JMang\Downloads\b227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1066800"/>
            <a:ext cx="4951413" cy="49006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334000" y="228600"/>
            <a:ext cx="3008313" cy="641350"/>
          </a:xfrm>
        </p:spPr>
        <p:txBody>
          <a:bodyPr anchor="ctr"/>
          <a:lstStyle/>
          <a:p>
            <a:pPr algn="ctr" eaLnBrk="1" hangingPunct="1"/>
            <a:r>
              <a:rPr lang="en-US" altLang="en-US" sz="3600" b="0" dirty="0" smtClean="0">
                <a:latin typeface="Comic Sans MS" pitchFamily="66" charset="0"/>
              </a:rPr>
              <a:t>Be Prepared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304800" y="685800"/>
            <a:ext cx="3657600" cy="4800600"/>
          </a:xfrm>
        </p:spPr>
        <p:txBody>
          <a:bodyPr/>
          <a:lstStyle/>
          <a:p>
            <a:pPr eaLnBrk="1" hangingPunct="1">
              <a:buFont typeface="Wingdings" pitchFamily="2" charset="2"/>
              <a:buChar char=""/>
            </a:pPr>
            <a:r>
              <a:rPr lang="en-US" altLang="en-US" sz="2800" dirty="0" smtClean="0">
                <a:latin typeface="Comic Sans MS" pitchFamily="66" charset="0"/>
              </a:rPr>
              <a:t> Have all textbooks, folders, and homework in the classroom.</a:t>
            </a:r>
          </a:p>
          <a:p>
            <a:pPr eaLnBrk="1" hangingPunct="1">
              <a:buFont typeface="Wingdings" pitchFamily="2" charset="2"/>
              <a:buChar char=""/>
            </a:pPr>
            <a:r>
              <a:rPr lang="en-US" altLang="en-US" sz="2800" dirty="0" smtClean="0">
                <a:latin typeface="Comic Sans MS" pitchFamily="66" charset="0"/>
              </a:rPr>
              <a:t>You must have a Reading Counts book at ALL times.</a:t>
            </a:r>
          </a:p>
          <a:p>
            <a:pPr eaLnBrk="1" hangingPunct="1">
              <a:buFont typeface="Wingdings" pitchFamily="2" charset="2"/>
              <a:buChar char=""/>
            </a:pPr>
            <a:r>
              <a:rPr lang="en-US" altLang="en-US" sz="2800" dirty="0" smtClean="0">
                <a:latin typeface="Comic Sans MS" pitchFamily="66" charset="0"/>
              </a:rPr>
              <a:t>Please be sure to have a pencil and a pen every day!</a:t>
            </a:r>
          </a:p>
        </p:txBody>
      </p:sp>
      <p:pic>
        <p:nvPicPr>
          <p:cNvPr id="5123" name="Picture 3" descr="C:\Users\JMang\Downloads\b2jvz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990600"/>
            <a:ext cx="4900613" cy="45608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638800" y="381000"/>
            <a:ext cx="3048000" cy="641350"/>
          </a:xfrm>
        </p:spPr>
        <p:txBody>
          <a:bodyPr anchor="ctr"/>
          <a:lstStyle/>
          <a:p>
            <a:pPr algn="ctr" eaLnBrk="1" hangingPunct="1"/>
            <a:r>
              <a:rPr lang="en-US" altLang="en-US" sz="3600" b="0" dirty="0" smtClean="0">
                <a:latin typeface="Comic Sans MS" pitchFamily="66" charset="0"/>
              </a:rPr>
              <a:t>Respect</a:t>
            </a:r>
          </a:p>
        </p:txBody>
      </p:sp>
      <p:pic>
        <p:nvPicPr>
          <p:cNvPr id="13" name="Content Placeholder 12" descr="direct‭ion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1066800"/>
            <a:ext cx="2922588" cy="5076825"/>
          </a:xfrm>
        </p:spPr>
      </p:pic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5029200" cy="5715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"/>
            </a:pPr>
            <a:r>
              <a:rPr lang="en-US" altLang="en-US" sz="2800" smtClean="0">
                <a:latin typeface="Comic Sans MS" pitchFamily="66" charset="0"/>
              </a:rPr>
              <a:t>Listen when students or adults are talking.</a:t>
            </a:r>
          </a:p>
          <a:p>
            <a:pPr eaLnBrk="1" hangingPunct="1">
              <a:buFont typeface="Wingdings" pitchFamily="2" charset="2"/>
              <a:buChar char=""/>
            </a:pPr>
            <a:r>
              <a:rPr lang="en-US" altLang="en-US" sz="2800" smtClean="0">
                <a:latin typeface="Comic Sans MS" pitchFamily="66" charset="0"/>
              </a:rPr>
              <a:t>Follow directions the 1</a:t>
            </a:r>
            <a:r>
              <a:rPr lang="en-US" altLang="en-US" sz="2800" baseline="30000" smtClean="0">
                <a:latin typeface="Comic Sans MS" pitchFamily="66" charset="0"/>
              </a:rPr>
              <a:t>st</a:t>
            </a:r>
            <a:r>
              <a:rPr lang="en-US" altLang="en-US" sz="2800" smtClean="0">
                <a:latin typeface="Comic Sans MS" pitchFamily="66" charset="0"/>
              </a:rPr>
              <a:t> time they were given.</a:t>
            </a:r>
          </a:p>
          <a:p>
            <a:pPr eaLnBrk="1" hangingPunct="1">
              <a:buFont typeface="Wingdings" pitchFamily="2" charset="2"/>
              <a:buChar char=""/>
            </a:pPr>
            <a:r>
              <a:rPr lang="en-US" altLang="en-US" sz="2800" smtClean="0">
                <a:latin typeface="Comic Sans MS" pitchFamily="66" charset="0"/>
              </a:rPr>
              <a:t>Keep hands and feet to self.</a:t>
            </a:r>
          </a:p>
          <a:p>
            <a:pPr eaLnBrk="1" hangingPunct="1">
              <a:buFont typeface="Wingdings" pitchFamily="2" charset="2"/>
              <a:buChar char=""/>
            </a:pPr>
            <a:r>
              <a:rPr lang="en-US" altLang="en-US" sz="2800" smtClean="0">
                <a:latin typeface="Comic Sans MS" pitchFamily="66" charset="0"/>
              </a:rPr>
              <a:t>Do not touch other people’s belongings, unless you have permission. This includes items on my desk.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029200" y="533400"/>
            <a:ext cx="3008313" cy="717550"/>
          </a:xfrm>
        </p:spPr>
        <p:txBody>
          <a:bodyPr anchor="ctr"/>
          <a:lstStyle/>
          <a:p>
            <a:pPr algn="ctr" eaLnBrk="1" hangingPunct="1"/>
            <a:r>
              <a:rPr lang="en-US" altLang="en-US" sz="3600" b="0" dirty="0" smtClean="0">
                <a:latin typeface="Comic Sans MS" pitchFamily="66" charset="0"/>
              </a:rPr>
              <a:t>Grades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152400" y="1371600"/>
            <a:ext cx="3733800" cy="4691063"/>
          </a:xfrm>
        </p:spPr>
        <p:txBody>
          <a:bodyPr/>
          <a:lstStyle/>
          <a:p>
            <a:pPr eaLnBrk="1" hangingPunct="1">
              <a:buFont typeface="Wingdings" pitchFamily="2" charset="2"/>
              <a:buChar char=""/>
            </a:pPr>
            <a:r>
              <a:rPr lang="en-US" altLang="en-US" sz="2500" dirty="0" smtClean="0">
                <a:latin typeface="Comic Sans MS" pitchFamily="66" charset="0"/>
              </a:rPr>
              <a:t>Tests</a:t>
            </a:r>
          </a:p>
          <a:p>
            <a:pPr eaLnBrk="1" hangingPunct="1">
              <a:buFont typeface="Wingdings" pitchFamily="2" charset="2"/>
              <a:buChar char=""/>
            </a:pPr>
            <a:r>
              <a:rPr lang="en-US" altLang="en-US" sz="2500" dirty="0" smtClean="0">
                <a:latin typeface="Comic Sans MS" pitchFamily="66" charset="0"/>
              </a:rPr>
              <a:t>Quizzes &amp; Classwork</a:t>
            </a:r>
          </a:p>
          <a:p>
            <a:pPr eaLnBrk="1" hangingPunct="1">
              <a:buFont typeface="Wingdings" pitchFamily="2" charset="2"/>
              <a:buChar char=""/>
            </a:pPr>
            <a:r>
              <a:rPr lang="en-US" altLang="en-US" sz="2500" dirty="0" smtClean="0">
                <a:latin typeface="Comic Sans MS" pitchFamily="66" charset="0"/>
              </a:rPr>
              <a:t>Homework</a:t>
            </a:r>
          </a:p>
          <a:p>
            <a:pPr eaLnBrk="1" hangingPunct="1">
              <a:buFont typeface="Wingdings" pitchFamily="2" charset="2"/>
              <a:buChar char=""/>
            </a:pPr>
            <a:r>
              <a:rPr lang="en-US" altLang="en-US" sz="2500" dirty="0" smtClean="0">
                <a:latin typeface="Comic Sans MS" pitchFamily="66" charset="0"/>
              </a:rPr>
              <a:t>Participation and Preparation</a:t>
            </a:r>
          </a:p>
        </p:txBody>
      </p:sp>
      <p:pic>
        <p:nvPicPr>
          <p:cNvPr id="6147" name="Picture 3" descr="C:\Users\JMang\Desktop\janelle school\meme\TeacherMemesPosters\TeacherMemesIMAGES\TeacherMemes10x14_Page_1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69678" y="1143000"/>
            <a:ext cx="5389562" cy="38814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410200" y="838200"/>
            <a:ext cx="3008313" cy="412750"/>
          </a:xfrm>
        </p:spPr>
        <p:txBody>
          <a:bodyPr anchor="ctr"/>
          <a:lstStyle/>
          <a:p>
            <a:pPr algn="ctr" eaLnBrk="1" hangingPunct="1"/>
            <a:r>
              <a:rPr lang="en-US" altLang="en-US" sz="3600" b="0" dirty="0" smtClean="0">
                <a:latin typeface="Comic Sans MS" pitchFamily="66" charset="0"/>
              </a:rPr>
              <a:t>Homework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429000" cy="46910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"/>
              <a:defRPr/>
            </a:pPr>
            <a:r>
              <a:rPr lang="en-US" sz="2800" dirty="0" smtClean="0">
                <a:latin typeface="Comic Sans MS" panose="030F0702030302020204" pitchFamily="66" charset="0"/>
              </a:rPr>
              <a:t>Homework will be assigned just about every night.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"/>
              <a:defRPr/>
            </a:pPr>
            <a:r>
              <a:rPr lang="en-US" sz="2800" dirty="0" smtClean="0">
                <a:latin typeface="Comic Sans MS" panose="030F0702030302020204" pitchFamily="66" charset="0"/>
              </a:rPr>
              <a:t>Homework is due in the beginning of class and checked daily.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"/>
              <a:defRPr/>
            </a:pPr>
            <a:r>
              <a:rPr lang="en-US" sz="2800" dirty="0" smtClean="0">
                <a:latin typeface="Comic Sans MS" panose="030F0702030302020204" pitchFamily="66" charset="0"/>
              </a:rPr>
              <a:t>I expect you to make an honest attempt and TRY YOUR BEST.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24000"/>
            <a:ext cx="4900613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9"/>
          <p:cNvSpPr>
            <a:spLocks noGrp="1"/>
          </p:cNvSpPr>
          <p:nvPr>
            <p:ph type="title"/>
          </p:nvPr>
        </p:nvSpPr>
        <p:spPr>
          <a:xfrm>
            <a:off x="5024438" y="304800"/>
            <a:ext cx="3008312" cy="488950"/>
          </a:xfrm>
        </p:spPr>
        <p:txBody>
          <a:bodyPr anchor="ctr"/>
          <a:lstStyle/>
          <a:p>
            <a:pPr algn="ctr" eaLnBrk="1" hangingPunct="1"/>
            <a:r>
              <a:rPr lang="en-US" altLang="en-US" sz="3600" b="0" dirty="0" smtClean="0">
                <a:latin typeface="Comic Sans MS" panose="030F0702030302020204" pitchFamily="66" charset="0"/>
              </a:rPr>
              <a:t>Homework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304800" y="228600"/>
            <a:ext cx="3429000" cy="6324600"/>
          </a:xfrm>
        </p:spPr>
        <p:txBody>
          <a:bodyPr/>
          <a:lstStyle/>
          <a:p>
            <a:pPr eaLnBrk="1" hangingPunct="1">
              <a:buFont typeface="Wingdings" pitchFamily="2" charset="2"/>
              <a:buChar char=""/>
            </a:pPr>
            <a:r>
              <a:rPr lang="en-US" altLang="en-US" sz="2800" dirty="0" smtClean="0">
                <a:latin typeface="Comic Sans MS" pitchFamily="66" charset="0"/>
              </a:rPr>
              <a:t>Homework counts toward your overall grade.</a:t>
            </a:r>
          </a:p>
          <a:p>
            <a:pPr eaLnBrk="1" hangingPunct="1">
              <a:buFont typeface="Wingdings" pitchFamily="2" charset="2"/>
              <a:buChar char=""/>
            </a:pPr>
            <a:r>
              <a:rPr lang="en-US" altLang="en-US" sz="2800" dirty="0" smtClean="0">
                <a:latin typeface="Comic Sans MS" pitchFamily="66" charset="0"/>
              </a:rPr>
              <a:t>Homework is </a:t>
            </a:r>
            <a:r>
              <a:rPr lang="en-US" altLang="en-US" sz="2800" b="1" u="sng" dirty="0" smtClean="0">
                <a:latin typeface="Comic Sans MS" pitchFamily="66" charset="0"/>
              </a:rPr>
              <a:t>not</a:t>
            </a:r>
            <a:r>
              <a:rPr lang="en-US" altLang="en-US" sz="2800" dirty="0" smtClean="0">
                <a:latin typeface="Comic Sans MS" pitchFamily="66" charset="0"/>
              </a:rPr>
              <a:t> to be done in class. </a:t>
            </a:r>
          </a:p>
          <a:p>
            <a:pPr eaLnBrk="1" hangingPunct="1">
              <a:buFont typeface="Wingdings" pitchFamily="2" charset="2"/>
              <a:buChar char=""/>
            </a:pPr>
            <a:r>
              <a:rPr lang="en-US" altLang="en-US" sz="2800" dirty="0" smtClean="0">
                <a:latin typeface="Comic Sans MS" pitchFamily="66" charset="0"/>
              </a:rPr>
              <a:t>Homework should be recorded on your Homework Assignment sheet. You will have class time to do this.</a:t>
            </a:r>
          </a:p>
          <a:p>
            <a:pPr eaLnBrk="1" hangingPunct="1">
              <a:buFont typeface="Wingdings" pitchFamily="2" charset="2"/>
              <a:buChar char=""/>
            </a:pPr>
            <a:r>
              <a:rPr lang="en-US" altLang="en-US" sz="2800" dirty="0" smtClean="0">
                <a:latin typeface="Comic Sans MS" pitchFamily="66" charset="0"/>
              </a:rPr>
              <a:t> If ever in doubt, call the Homework Hotline.</a:t>
            </a:r>
          </a:p>
        </p:txBody>
      </p:sp>
      <p:pic>
        <p:nvPicPr>
          <p:cNvPr id="13314" name="Picture 2" descr="C:\Users\JMang\Downloads\b22r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90600"/>
            <a:ext cx="5133975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638800" y="609600"/>
            <a:ext cx="3008313" cy="488950"/>
          </a:xfrm>
        </p:spPr>
        <p:txBody>
          <a:bodyPr anchor="ctr"/>
          <a:lstStyle/>
          <a:p>
            <a:pPr algn="ctr" eaLnBrk="1" hangingPunct="1"/>
            <a:r>
              <a:rPr lang="en-US" altLang="en-US" sz="3600" b="0" dirty="0" smtClean="0">
                <a:latin typeface="Comic Sans MS" pitchFamily="66" charset="0"/>
              </a:rPr>
              <a:t>Absences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152400" y="609600"/>
            <a:ext cx="4953000" cy="5181600"/>
          </a:xfrm>
        </p:spPr>
        <p:txBody>
          <a:bodyPr/>
          <a:lstStyle/>
          <a:p>
            <a:pPr eaLnBrk="1" hangingPunct="1">
              <a:buFont typeface="Wingdings" pitchFamily="2" charset="2"/>
              <a:buChar char=""/>
            </a:pPr>
            <a:r>
              <a:rPr lang="en-US" altLang="en-US" sz="2500" dirty="0" smtClean="0">
                <a:latin typeface="Comic Sans MS" pitchFamily="66" charset="0"/>
              </a:rPr>
              <a:t>Place absentee note on my desk.</a:t>
            </a:r>
          </a:p>
          <a:p>
            <a:pPr eaLnBrk="1" hangingPunct="1">
              <a:buFont typeface="Wingdings" pitchFamily="2" charset="2"/>
              <a:buChar char=""/>
            </a:pPr>
            <a:r>
              <a:rPr lang="en-US" altLang="en-US" sz="2500" dirty="0" smtClean="0">
                <a:latin typeface="Comic Sans MS" pitchFamily="66" charset="0"/>
              </a:rPr>
              <a:t> A We Missed You paper has been prepared for your missed assignments. </a:t>
            </a:r>
          </a:p>
          <a:p>
            <a:pPr eaLnBrk="1" hangingPunct="1">
              <a:buFont typeface="Wingdings" pitchFamily="2" charset="2"/>
              <a:buChar char=""/>
            </a:pPr>
            <a:r>
              <a:rPr lang="en-US" altLang="en-US" sz="2500" dirty="0" smtClean="0">
                <a:latin typeface="Comic Sans MS" pitchFamily="66" charset="0"/>
              </a:rPr>
              <a:t>You have the same number of days absent to make up the work.</a:t>
            </a:r>
          </a:p>
          <a:p>
            <a:pPr eaLnBrk="1" hangingPunct="1">
              <a:buFont typeface="Wingdings" pitchFamily="2" charset="2"/>
              <a:buChar char=""/>
            </a:pPr>
            <a:r>
              <a:rPr lang="en-US" altLang="en-US" sz="2500" dirty="0" smtClean="0">
                <a:latin typeface="Comic Sans MS" pitchFamily="66" charset="0"/>
              </a:rPr>
              <a:t>Place assignments WITH the We Missed You cover sheet on my desk when due.</a:t>
            </a:r>
          </a:p>
          <a:p>
            <a:pPr eaLnBrk="1" hangingPunct="1">
              <a:buFont typeface="Wingdings" pitchFamily="2" charset="2"/>
              <a:buChar char=""/>
            </a:pPr>
            <a:r>
              <a:rPr lang="en-US" altLang="en-US" sz="2500" dirty="0" smtClean="0">
                <a:latin typeface="Comic Sans MS" pitchFamily="66" charset="0"/>
              </a:rPr>
              <a:t> This is </a:t>
            </a:r>
            <a:r>
              <a:rPr lang="en-US" altLang="en-US" sz="2500" b="1" u="sng" dirty="0" smtClean="0">
                <a:latin typeface="Comic Sans MS" pitchFamily="66" charset="0"/>
              </a:rPr>
              <a:t>YOUR</a:t>
            </a:r>
            <a:r>
              <a:rPr lang="en-US" altLang="en-US" sz="2500" dirty="0" smtClean="0">
                <a:latin typeface="Comic Sans MS" pitchFamily="66" charset="0"/>
              </a:rPr>
              <a:t> responsibility.</a:t>
            </a:r>
          </a:p>
          <a:p>
            <a:pPr eaLnBrk="1" hangingPunct="1">
              <a:buFont typeface="Wingdings" pitchFamily="2" charset="2"/>
              <a:buChar char=""/>
            </a:pPr>
            <a:endParaRPr lang="en-US" altLang="en-US" sz="2500" dirty="0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Char char=""/>
            </a:pPr>
            <a:endParaRPr lang="en-US" altLang="en-US" sz="2800" dirty="0" smtClean="0">
              <a:solidFill>
                <a:srgbClr val="FF3399"/>
              </a:solidFill>
            </a:endParaRPr>
          </a:p>
        </p:txBody>
      </p:sp>
      <p:pic>
        <p:nvPicPr>
          <p:cNvPr id="12290" name="Picture 2" descr="C:\Users\JMang\Downloads\b22d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143000"/>
            <a:ext cx="3856038" cy="3962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9"/>
          <p:cNvSpPr>
            <a:spLocks noGrp="1"/>
          </p:cNvSpPr>
          <p:nvPr>
            <p:ph type="title"/>
          </p:nvPr>
        </p:nvSpPr>
        <p:spPr>
          <a:xfrm>
            <a:off x="4572000" y="228600"/>
            <a:ext cx="3008313" cy="565150"/>
          </a:xfrm>
        </p:spPr>
        <p:txBody>
          <a:bodyPr anchor="ctr"/>
          <a:lstStyle/>
          <a:p>
            <a:pPr algn="ctr" eaLnBrk="1" hangingPunct="1"/>
            <a:r>
              <a:rPr lang="en-US" altLang="en-US" sz="3600" b="0" dirty="0" smtClean="0">
                <a:latin typeface="Comic Sans MS" pitchFamily="66" charset="0"/>
              </a:rPr>
              <a:t>Absences</a:t>
            </a:r>
            <a:r>
              <a:rPr lang="en-US" altLang="en-US" sz="3600" dirty="0" smtClean="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228600" y="609600"/>
            <a:ext cx="3236913" cy="57150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"/>
              <a:defRPr/>
            </a:pPr>
            <a:r>
              <a:rPr lang="en-US" sz="2800" dirty="0" smtClean="0">
                <a:latin typeface="Comic Sans MS" panose="030F0702030302020204" pitchFamily="66" charset="0"/>
              </a:rPr>
              <a:t>If absent on a day of a test, you will take the test the day you return.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"/>
              <a:defRPr/>
            </a:pPr>
            <a:r>
              <a:rPr lang="en-US" sz="2800" dirty="0" smtClean="0">
                <a:latin typeface="Comic Sans MS" panose="030F0702030302020204" pitchFamily="66" charset="0"/>
              </a:rPr>
              <a:t> Go to your music lesson on time. We’ll catch up when you get back.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"/>
              <a:defRPr/>
            </a:pPr>
            <a:r>
              <a:rPr lang="en-US" sz="2800" dirty="0" smtClean="0">
                <a:latin typeface="Comic Sans MS" panose="030F0702030302020204" pitchFamily="66" charset="0"/>
              </a:rPr>
              <a:t>If you know you will be missing class, please let me know ahead of time so I can try to prepare work for you. </a:t>
            </a:r>
          </a:p>
        </p:txBody>
      </p:sp>
      <p:pic>
        <p:nvPicPr>
          <p:cNvPr id="13" name="Content Placeholder 12" descr="absen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914400"/>
            <a:ext cx="5200650" cy="36401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432</Words>
  <Application>Microsoft Office PowerPoint</Application>
  <PresentationFormat>On-screen Show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Welcome to 5th Grade </vt:lpstr>
      <vt:lpstr>Entering The Classroom</vt:lpstr>
      <vt:lpstr>Be Prepared</vt:lpstr>
      <vt:lpstr>Respect</vt:lpstr>
      <vt:lpstr>Grades</vt:lpstr>
      <vt:lpstr>Homework</vt:lpstr>
      <vt:lpstr>Homework</vt:lpstr>
      <vt:lpstr>Absences</vt:lpstr>
      <vt:lpstr>Absences </vt:lpstr>
      <vt:lpstr>Bathroom</vt:lpstr>
      <vt:lpstr>Dismissal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JMang</dc:creator>
  <cp:lastModifiedBy>Caryn</cp:lastModifiedBy>
  <cp:revision>73</cp:revision>
  <dcterms:created xsi:type="dcterms:W3CDTF">2014-08-11T23:48:30Z</dcterms:created>
  <dcterms:modified xsi:type="dcterms:W3CDTF">2015-08-26T09:10:59Z</dcterms:modified>
</cp:coreProperties>
</file>