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14BA-C488-44EB-A7CA-5C8A624584D8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234E3-7040-47EA-ADD9-3C6D30759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AFE1-4CBA-4840-B9C8-314E9F2D207D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1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6EB1-DDA2-4B73-AC16-717CA295DA4D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358C-DD51-48ED-9545-C236C3B1ECB8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DC31-5D9B-477C-8BC2-0706D284446F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62F4-C23E-4137-B521-9CB74BBA9EBA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E94-0820-4477-83CC-CA008F12A6C4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2115-6A85-4840-8A52-80349B77588B}" type="datetime1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805E-E9C0-47FB-9D1F-8A41481CAD7A}" type="datetime1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170D-F369-4C19-ABA5-41FB6D479147}" type="datetime1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8784-A54A-4958-BCAF-F67DC251AAA2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EB79-6CCC-420B-B1B0-B2D3662027D3}" type="datetime1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BA36-D643-47B2-9364-C8BA73026E25}" type="datetime1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2388-E1B2-49A6-A281-5619F04B5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215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0103"/>
            <a:ext cx="7172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2580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8886"/>
            <a:ext cx="7172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2009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294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329488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866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1866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2151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19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258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158038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20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866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30091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18661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7032"/>
            <a:ext cx="71866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8484"/>
            <a:ext cx="724376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8661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1294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2388-E1B2-49A6-A281-5619F04B5BCA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2294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23</cp:revision>
  <dcterms:created xsi:type="dcterms:W3CDTF">2015-07-21T10:27:11Z</dcterms:created>
  <dcterms:modified xsi:type="dcterms:W3CDTF">2015-07-21T10:54:07Z</dcterms:modified>
</cp:coreProperties>
</file>