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6E41A-EA73-4A0F-BD30-190245BE7F8A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03D26-B9FD-4FD8-9545-38AF1D049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8EF0-C14E-4664-99EC-9260740A49EB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21A-F129-48F9-9AD1-AAABF3100816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3B5D-162C-42CB-9888-14090EE265AC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320B-844E-40B6-875F-3509E8988D4C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9865-96EB-47CC-A0DF-51A445E65E56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3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A595-A775-4779-B0E1-E9775D456F34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0138-6A50-49B6-8D62-FA4AF4E7B0FC}" type="datetime1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4738-C00A-4ADA-B2BF-FA0C984B44CA}" type="datetime1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5B45-CC39-44E1-AF82-4EFCD59ADE8C}" type="datetime1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32AF-A61D-4AE5-8E7F-E732E0901EBF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0945-49A7-4FD0-B5F7-278E1B62EB36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4313-111B-49C0-8995-A97846F992DC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2C7E-4C01-4D3D-832E-1A33E9B2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30091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580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915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972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2945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1516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008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986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723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958013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19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943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8661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20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8658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294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1866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1294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15163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723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294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2C7E-4C01-4D3D-832E-1A33E9B2EEEA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15803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44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20</cp:revision>
  <dcterms:created xsi:type="dcterms:W3CDTF">2015-07-21T10:56:06Z</dcterms:created>
  <dcterms:modified xsi:type="dcterms:W3CDTF">2015-07-21T11:16:52Z</dcterms:modified>
</cp:coreProperties>
</file>